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AXVc+iCHfKwbCvh4G3LXhGzXe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50">
                <a:solidFill>
                  <a:srgbClr val="4A66AC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COORDENADORIA DE ORÇAMENTO</a:t>
            </a:r>
            <a:r>
              <a:rPr lang="pt-BR" sz="1400">
                <a:solidFill>
                  <a:schemeClr val="dk1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​</a:t>
            </a:r>
            <a:endParaRPr sz="1400">
              <a:solidFill>
                <a:schemeClr val="dk1"/>
              </a:solidFill>
              <a:highlight>
                <a:srgbClr val="EDEBE9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1400">
                <a:solidFill>
                  <a:srgbClr val="4A66AC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Equipe</a:t>
            </a:r>
            <a:r>
              <a:rPr lang="pt-BR" sz="1400">
                <a:solidFill>
                  <a:schemeClr val="dk1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​</a:t>
            </a:r>
            <a:endParaRPr sz="1400">
              <a:solidFill>
                <a:schemeClr val="dk1"/>
              </a:solidFill>
              <a:highlight>
                <a:srgbClr val="EDEBE9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50">
                <a:solidFill>
                  <a:srgbClr val="4A66AC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COORDENADORIA DE ORÇAMENTO</a:t>
            </a:r>
            <a:r>
              <a:rPr lang="pt-BR" sz="1400">
                <a:solidFill>
                  <a:schemeClr val="dk1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​</a:t>
            </a:r>
            <a:endParaRPr sz="1400">
              <a:solidFill>
                <a:schemeClr val="dk1"/>
              </a:solidFill>
              <a:highlight>
                <a:srgbClr val="EDEBE9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1400">
                <a:solidFill>
                  <a:srgbClr val="4A66AC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Equipe</a:t>
            </a:r>
            <a:r>
              <a:rPr lang="pt-BR" sz="1400">
                <a:solidFill>
                  <a:schemeClr val="dk1"/>
                </a:solidFill>
                <a:highlight>
                  <a:srgbClr val="EDEBE9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​</a:t>
            </a:r>
            <a:endParaRPr sz="1400">
              <a:solidFill>
                <a:schemeClr val="dk1"/>
              </a:solidFill>
              <a:highlight>
                <a:srgbClr val="EDEBE9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5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1150">
                <a:solidFill>
                  <a:schemeClr val="dk1"/>
                </a:solidFill>
                <a:highlight>
                  <a:srgbClr val="EDEBE9"/>
                </a:highlight>
              </a:rPr>
              <a:t>Diagnósticos:</a:t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25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25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50">
                <a:solidFill>
                  <a:schemeClr val="dk1"/>
                </a:solidFill>
                <a:highlight>
                  <a:srgbClr val="EDEBE9"/>
                </a:highlight>
              </a:rPr>
              <a:t>A COr faz a gestão do Orçamento da UFSCar conforme a liberação deste no sistema SIAFI pelo Governo Federal, através do  controle orçamentário e a execução orçamentária da UFSCar (emissão de empenhos).​</a:t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25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50">
                <a:solidFill>
                  <a:schemeClr val="dk1"/>
                </a:solidFill>
                <a:highlight>
                  <a:srgbClr val="EDEBE9"/>
                </a:highlight>
              </a:rPr>
              <a:t>Gestão do Acompanhamento Físico Financeiro em duas etapas: em julho de JAN-JULHO e em janeiro de JAN-DEZ através do sistema SIOP.​</a:t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25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50">
                <a:solidFill>
                  <a:schemeClr val="dk1"/>
                </a:solidFill>
                <a:highlight>
                  <a:srgbClr val="EDEBE9"/>
                </a:highlight>
              </a:rPr>
              <a:t>Acompanhamento dos Recursos de Emendas Parlamentares no sistema SIMEC, e no segundo semestre , a elaboração da PLOA para o ano seguinte , no sistema SIOP  juntamente com a ProAd (Pró-Reitores).​</a:t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50">
                <a:solidFill>
                  <a:schemeClr val="dk1"/>
                </a:solidFill>
                <a:highlight>
                  <a:srgbClr val="EDEBE9"/>
                </a:highlight>
              </a:rPr>
              <a:t>Adequação de novos procedimentos junto ao Siafi Web, com os novos servidores da Rede Orçamento junto a COr, para a Execução Orçamentária - COr Empenhos – nova atribuição da COr.​</a:t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25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50">
                <a:solidFill>
                  <a:schemeClr val="dk1"/>
                </a:solidFill>
                <a:highlight>
                  <a:srgbClr val="EDEBE9"/>
                </a:highlight>
              </a:rPr>
              <a:t>​</a:t>
            </a:r>
            <a:endParaRPr sz="115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1248875" y="868350"/>
            <a:ext cx="90672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401780" y="13849"/>
            <a:ext cx="11402400" cy="22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COORDENADORIA DE ORÇAMENTO</a:t>
            </a:r>
            <a:r>
              <a:rPr b="1" i="0" lang="pt-BR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br>
              <a:rPr b="0" i="0" lang="pt-B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Equipe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Coordenadora - Elisangela Possato Sentanin 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                                   </a:t>
            </a:r>
            <a:r>
              <a:rPr lang="pt-BR" sz="1700"/>
              <a:t>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Rede Orçamento:​      Amanda de Azevedo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Vice Coordenador – Whislei Fernande Lopes Morassutti​     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Adriana Lucia Vitalino ​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Camilla Piai de Mattos ​                                                                                                                                                         ​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Murilo Mendes Alves​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401780" y="2017439"/>
            <a:ext cx="11402400" cy="40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Finalidade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Coordenadoria de Orçamento (COr) é a unidade responsável por planejar e propor a execução do orçamento da UFSCar, tal como o Orçamento da União, créditos suplementares, convênios, recursos próprios etc.​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Atribuições</a:t>
            </a:r>
            <a:r>
              <a:rPr b="0" i="0" lang="pt-BR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Propor critérios e procedimentos para obtenção de dotação orçamentária, bem como para a distribuição e aplicação dos recursos da UFSCar, em especial no que se refere as fontes de recursos do Tesouro Nacional e Recursos Próprios, respeitando o determinado pelo Conselho Universitário e preceitos legais vigentes.​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Assessorar o Pró-Reitor de Administração em assuntos de sua competência.​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Elaborar Proposta Orçamentária Anual em conjunto com o Pró-Reitor de Administração de acordo com as diretrizes governamentais.​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Acompanhar e avaliar a execução orçamentária dos recursos da UFSCar.​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Acompanhar e manter atualizado o orçamento da UFSCar, à incorporação de recursos provenientes de créditos suplementares, convênios, recursos próprios etc.​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Elaborar Distribuição Interna de Recursos do Tesouro aos Centros de Custos de acordo com índices estabelecidos.​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>
            <p:ph type="ctrTitle"/>
          </p:nvPr>
        </p:nvSpPr>
        <p:spPr>
          <a:xfrm>
            <a:off x="346000" y="1464020"/>
            <a:ext cx="100470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Diagnóstico situacional da Unidade  (desafios e possíveis soluções)</a:t>
            </a:r>
            <a:endParaRPr b="1" sz="3000"/>
          </a:p>
        </p:txBody>
      </p:sp>
      <p:sp>
        <p:nvSpPr>
          <p:cNvPr id="94" name="Google Shape;94;p2"/>
          <p:cNvSpPr txBox="1"/>
          <p:nvPr/>
        </p:nvSpPr>
        <p:spPr>
          <a:xfrm>
            <a:off x="768625" y="1903050"/>
            <a:ext cx="1081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346000" y="1903050"/>
            <a:ext cx="11458073" cy="418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Diagnósticos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 COr faz a gestão do Orçamento da UFSCar conforme a liberação deste no sistema SIAFI pelo Governo Federal, através do  controle orçamentário e a execução orçamentária da UFSCar (emissão de empenhos).​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Gestão do Acompanhamento Físico Financeiro em duas etapas: em julho de JAN-JUL e em janeiro de JAN-DEZ através do sistema SIOP.​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Acompanhamento dos Recursos de Emendas Parlamentares no sistema SIMEC, e no segundo semestre, a elaboração da PLOA para o ano seguinte, no sistema SIOP  juntamente com a ProAd (Pró-Reitores).​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Adequação de novos procedimentos junto ao Siafi Web, com os novos servidores da Rede Orçamento junto a COr, para a Execução Orçamentária COr Empenhos – nova atribuição da COr.​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Desafios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missão da Coordenadoria de Orçamento é fazer a gestão do controle orçamentário (fontes RTN, PNAES, RP, Emendas, execução orçamentária dos convênios) dando suporte à ProAd junto às suas orientações.​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Neste semestre diante da instabilidade do cenário do Governo Federal a COr tem trabalhado junto à ProAd, assessorando nas tomadas de decisões, quanto na execução do orçamento que está sendo liberado em etapas. O desafio é atender ao máximo de demandas  possíveis diante do cenário orçamentário que se apresenta.​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Elaborar Distribuição Interna de Recursos do Tesouro aos Centros de Custos de acordo com índices estabelecidos.​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Adequar o Módulo Orçamento no sistema SAGUI às unidades recebedoras de recursos 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Organizar o processo de assinatura digital de Empenhos (ordenador e gestor financeiro) para que seja feita de forma dinâmica junto ao novo sistema SiafiWeb,  através da Execução Orçamentária  - Rede Orçamento.​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 txBox="1"/>
          <p:nvPr>
            <p:ph type="ctrTitle"/>
          </p:nvPr>
        </p:nvSpPr>
        <p:spPr>
          <a:xfrm>
            <a:off x="211525" y="868350"/>
            <a:ext cx="102480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/>
              <a:t> </a:t>
            </a: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Principais ações realizadas nos últimos 6 meses</a:t>
            </a:r>
            <a:endParaRPr b="1" sz="3000"/>
          </a:p>
        </p:txBody>
      </p:sp>
      <p:sp>
        <p:nvSpPr>
          <p:cNvPr id="102" name="Google Shape;102;p3"/>
          <p:cNvSpPr txBox="1"/>
          <p:nvPr/>
        </p:nvSpPr>
        <p:spPr>
          <a:xfrm>
            <a:off x="442050" y="2274354"/>
            <a:ext cx="10442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442050" y="2126549"/>
            <a:ext cx="11265041" cy="390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Controle do orçamento disponível e execução orçamentária junto à ProAd, dando apoio aos Pró-Reitores de Administração com a atualização diária dos saldos dos recursos da UFSCar.​</a:t>
            </a:r>
            <a:endParaRPr/>
          </a:p>
          <a:p>
            <a:pPr indent="-1714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Acompanhamento Físico Financeiro do Orçamento junto ao sistema SIOP JANEIRO à JULHO/2021.​</a:t>
            </a:r>
            <a:endParaRPr/>
          </a:p>
          <a:p>
            <a:pPr indent="-1714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Suporte à Administração na captação de Emendas Parlamentares e de Bancada.​</a:t>
            </a:r>
            <a:endParaRPr/>
          </a:p>
          <a:p>
            <a:pPr indent="-1714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Integração e organização da dinâmica de trabalho multicampi, com comunicação dinamizada entre as redes/ProAd e suas equipes na resolução de situações-problema e/ou emergências.​</a:t>
            </a:r>
            <a:endParaRPr/>
          </a:p>
          <a:p>
            <a:pPr indent="-1714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Adequação de novos procedimentos junto ao Siafi Web, com os novos servidores junto a COr, para a Execução Orçamentária - COr Empenhos.​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 txBox="1"/>
          <p:nvPr>
            <p:ph type="ctrTitle"/>
          </p:nvPr>
        </p:nvSpPr>
        <p:spPr>
          <a:xfrm>
            <a:off x="411200" y="899300"/>
            <a:ext cx="8220300" cy="88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Planejamento para os próximos 6 meses</a:t>
            </a:r>
            <a:endParaRPr b="1" sz="3000"/>
          </a:p>
        </p:txBody>
      </p:sp>
      <p:sp>
        <p:nvSpPr>
          <p:cNvPr id="110" name="Google Shape;110;p4"/>
          <p:cNvSpPr txBox="1"/>
          <p:nvPr/>
        </p:nvSpPr>
        <p:spPr>
          <a:xfrm>
            <a:off x="576525" y="2152775"/>
            <a:ext cx="10700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411200" y="2249760"/>
            <a:ext cx="11337452" cy="335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Gestão do Controle e Execução Orçamentária  junto à ProAd conforme saldos de recursos  já liberados  no primeiro semestre, e a liberação do saldo contingenciado. ​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Elaborar Proposta Orçamentária - PLOA junto a ProAd, no sistema SIOP.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Equacionar conjunto com a SIn, pequenas inconsistências no módulo Orçamento do SAGUI  que se apresentaram neste semestre.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implantação do módulo Orçamento no Sagui com a distribuição de recursos à cada unidade (centros, pró-reitorias, etc..)​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Execução Orçamentária total dos recursos UFSCar  2021.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Acompanhamento Físico Financeiro do Orçamento junto ao sistema SIOP de JANEIRO À DEZEMBRO/2021.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Adequar e dinamizar o processo das assinaturas digitais nos Empenhos  no sistema SiafiWeb​.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5"/>
          <p:cNvSpPr txBox="1"/>
          <p:nvPr>
            <p:ph type="ctrTitle"/>
          </p:nvPr>
        </p:nvSpPr>
        <p:spPr>
          <a:xfrm>
            <a:off x="69275" y="452726"/>
            <a:ext cx="11319164" cy="13622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/>
              <a:t>Proposta de readequação Departamento/ Coordenadoria e equipe</a:t>
            </a:r>
            <a:endParaRPr b="1" sz="3000"/>
          </a:p>
        </p:txBody>
      </p:sp>
      <p:sp>
        <p:nvSpPr>
          <p:cNvPr id="118" name="Google Shape;118;p5"/>
          <p:cNvSpPr txBox="1"/>
          <p:nvPr/>
        </p:nvSpPr>
        <p:spPr>
          <a:xfrm>
            <a:off x="533400" y="2729488"/>
            <a:ext cx="11125200" cy="27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Proposta de readequação da coordenadoria e equipe: criar uma UORG dentro da COr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o Vice Coordenador que realiza as seguintes atividades:​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Controle Orçamentário dos recursos oriundos da fonte do Recurso do Tesouro Nacional na parte de Funcionamento da UFSCar, PNAES, Reestruturação, Recursos Próprios, divididos em Custeio e Capital, trabalhando junto ao sistema SIAFI, acompanhando os créditos orçamentários, assessorando à   Coordenadora de Orçamento nas tomadas de decisões junto à Gestão Superior (ProAd) e aos órgãos do MEC (SPO, SOF)​.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Responsável pela Execução Orçamentária (COr Empenhos) Novo*.​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</a:t>
            </a:r>
            <a:br>
              <a:rPr b="0" i="0" lang="pt-B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